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-2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023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Tekststijl van het model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92416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Tekststijl van het model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75026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Tekststijl van het model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02418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Tekststijl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902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Tekststijl van het model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Tekststijl van het model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07716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Tekststijl van het model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Tekststijl van het model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58462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90424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70608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Tekststijl van het model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45440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2713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Tekststijl van het model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B0147-0D91-4D86-BC54-A7D338DB86B2}" type="datetimeFigureOut">
              <a:rPr lang="nl-BE" smtClean="0"/>
              <a:t>17/05/2024</a:t>
            </a:fld>
            <a:endParaRPr lang="nl-B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25CB5-6CC9-40DE-AA45-00887E31BB9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2880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6.jpg"/><Relationship Id="rId5" Type="http://schemas.microsoft.com/office/2007/relationships/hdphoto" Target="../media/hdphoto2.wdp"/><Relationship Id="rId10" Type="http://schemas.microsoft.com/office/2007/relationships/hdphoto" Target="../media/hdphoto4.wdp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83194" y1="73385" x2="79931" y2="74740"/>
                        <a14:backgroundMark x1="56389" y1="85885" x2="58403" y2="858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062" y="677878"/>
            <a:ext cx="1391699" cy="1855599"/>
          </a:xfrm>
          <a:prstGeom prst="rect">
            <a:avLst/>
          </a:prstGeom>
        </p:spPr>
      </p:pic>
      <p:sp>
        <p:nvSpPr>
          <p:cNvPr id="6" name="Pijl-links en -rechts 5"/>
          <p:cNvSpPr/>
          <p:nvPr/>
        </p:nvSpPr>
        <p:spPr>
          <a:xfrm rot="2425973">
            <a:off x="2499919" y="2167606"/>
            <a:ext cx="1355347" cy="20972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Pijl-links en -rechts 7"/>
          <p:cNvSpPr/>
          <p:nvPr/>
        </p:nvSpPr>
        <p:spPr>
          <a:xfrm>
            <a:off x="6190497" y="3032622"/>
            <a:ext cx="1235145" cy="358278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91" b="89988" l="6870" r="98817">
                        <a14:foregroundMark x1="23612" y1="45874" x2="6915" y2="81735"/>
                        <a14:foregroundMark x1="78389" y1="47816" x2="94359" y2="72512"/>
                        <a14:foregroundMark x1="56733" y1="56007" x2="75068" y2="64684"/>
                        <a14:backgroundMark x1="33712" y1="39138" x2="34349" y2="30825"/>
                        <a14:backgroundMark x1="33348" y1="38046" x2="32894" y2="33010"/>
                        <a14:backgroundMark x1="60510" y1="38289" x2="69017" y2="3021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4294" y="2396726"/>
            <a:ext cx="1775378" cy="1331534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83194" y1="73385" x2="79931" y2="74740"/>
                        <a14:backgroundMark x1="56389" y1="85885" x2="58403" y2="8588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886" y="3062493"/>
            <a:ext cx="1391699" cy="1855599"/>
          </a:xfrm>
          <a:prstGeom prst="rect">
            <a:avLst/>
          </a:prstGeom>
        </p:spPr>
      </p:pic>
      <p:sp>
        <p:nvSpPr>
          <p:cNvPr id="11" name="Pijl-links en -rechts 10"/>
          <p:cNvSpPr/>
          <p:nvPr/>
        </p:nvSpPr>
        <p:spPr>
          <a:xfrm rot="19729001">
            <a:off x="2287039" y="3447088"/>
            <a:ext cx="1355347" cy="20972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4" name="Afbeelding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30202" y="4686249"/>
            <a:ext cx="2579952" cy="127048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Pijl-links en -rechts 16"/>
          <p:cNvSpPr/>
          <p:nvPr/>
        </p:nvSpPr>
        <p:spPr>
          <a:xfrm rot="16200000">
            <a:off x="4460968" y="4067388"/>
            <a:ext cx="718420" cy="27973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24" name="Groep 23"/>
          <p:cNvGrpSpPr/>
          <p:nvPr/>
        </p:nvGrpSpPr>
        <p:grpSpPr>
          <a:xfrm>
            <a:off x="7825282" y="1108865"/>
            <a:ext cx="2680793" cy="4886169"/>
            <a:chOff x="5882182" y="1885251"/>
            <a:chExt cx="1914687" cy="3489820"/>
          </a:xfrm>
        </p:grpSpPr>
        <p:pic>
          <p:nvPicPr>
            <p:cNvPr id="7" name="Afbeelding 6"/>
            <p:cNvPicPr>
              <a:picLocks noChangeAspect="1"/>
            </p:cNvPicPr>
            <p:nvPr/>
          </p:nvPicPr>
          <p:blipFill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2813" b="92344" l="10000" r="90000">
                          <a14:foregroundMark x1="69653" y1="71823" x2="68819" y2="87708"/>
                          <a14:backgroundMark x1="81667" y1="77188" x2="85278" y2="13594"/>
                          <a14:backgroundMark x1="17569" y1="46354" x2="18403" y2="5677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44837" y="2082460"/>
              <a:ext cx="1553961" cy="2071948"/>
            </a:xfrm>
            <a:prstGeom prst="rect">
              <a:avLst/>
            </a:prstGeom>
          </p:spPr>
        </p:pic>
        <p:pic>
          <p:nvPicPr>
            <p:cNvPr id="13" name="Afbeelding 12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98064" y="4422792"/>
              <a:ext cx="570759" cy="758085"/>
            </a:xfrm>
            <a:prstGeom prst="rect">
              <a:avLst/>
            </a:prstGeom>
          </p:spPr>
        </p:pic>
        <p:pic>
          <p:nvPicPr>
            <p:cNvPr id="15" name="Afbeelding 14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31613" y="4452214"/>
              <a:ext cx="665256" cy="728663"/>
            </a:xfrm>
            <a:prstGeom prst="rect">
              <a:avLst/>
            </a:prstGeom>
          </p:spPr>
        </p:pic>
        <p:sp>
          <p:nvSpPr>
            <p:cNvPr id="16" name="Pijl-links en -rechts 15"/>
            <p:cNvSpPr/>
            <p:nvPr/>
          </p:nvSpPr>
          <p:spPr>
            <a:xfrm>
              <a:off x="6640493" y="4711682"/>
              <a:ext cx="419450" cy="209725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8" name="Rechthoek 17"/>
            <p:cNvSpPr/>
            <p:nvPr/>
          </p:nvSpPr>
          <p:spPr>
            <a:xfrm>
              <a:off x="5882182" y="1885251"/>
              <a:ext cx="1914687" cy="348982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sp>
          <p:nvSpPr>
            <p:cNvPr id="19" name="Pijl-links en -rechts 18"/>
            <p:cNvSpPr/>
            <p:nvPr/>
          </p:nvSpPr>
          <p:spPr>
            <a:xfrm rot="3551927">
              <a:off x="7019096" y="4097928"/>
              <a:ext cx="387230" cy="209725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</p:grpSp>
      <p:sp>
        <p:nvSpPr>
          <p:cNvPr id="20" name="Tekstvak 19"/>
          <p:cNvSpPr txBox="1"/>
          <p:nvPr/>
        </p:nvSpPr>
        <p:spPr>
          <a:xfrm rot="2411764">
            <a:off x="2994206" y="1919160"/>
            <a:ext cx="759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 smtClean="0"/>
              <a:t>MQTT</a:t>
            </a:r>
            <a:endParaRPr lang="nl-BE" dirty="0"/>
          </a:p>
        </p:txBody>
      </p:sp>
      <p:sp>
        <p:nvSpPr>
          <p:cNvPr id="21" name="Tekstvak 20"/>
          <p:cNvSpPr txBox="1"/>
          <p:nvPr/>
        </p:nvSpPr>
        <p:spPr>
          <a:xfrm rot="19661707">
            <a:off x="2525902" y="3136147"/>
            <a:ext cx="759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 smtClean="0"/>
              <a:t>MQTT</a:t>
            </a:r>
            <a:endParaRPr lang="nl-BE" dirty="0"/>
          </a:p>
        </p:txBody>
      </p:sp>
      <p:sp>
        <p:nvSpPr>
          <p:cNvPr id="22" name="Tekstvak 21"/>
          <p:cNvSpPr txBox="1"/>
          <p:nvPr/>
        </p:nvSpPr>
        <p:spPr>
          <a:xfrm>
            <a:off x="4939874" y="3989200"/>
            <a:ext cx="887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smtClean="0"/>
              <a:t>JSON</a:t>
            </a:r>
            <a:endParaRPr lang="nl-BE" dirty="0"/>
          </a:p>
        </p:txBody>
      </p:sp>
      <p:pic>
        <p:nvPicPr>
          <p:cNvPr id="23" name="Afbeelding 2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273885" y="171657"/>
            <a:ext cx="1686160" cy="14861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Afbeelding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969739" y="1005394"/>
            <a:ext cx="848404" cy="74774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7" name="Afbeelding 2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995764" y="4816550"/>
            <a:ext cx="852967" cy="75176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45992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4.07407E-6 L 0.21797 0.19282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98" y="96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797 0.19282 L 0.56862 0.22384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26" y="1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6862 0.22384 L 0.6224 0.55023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82" y="16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000"/>
                            </p:stCondLst>
                            <p:childTnLst>
                              <p:par>
                                <p:cTn id="2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224 0.55023 L 0.4918 0.56134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36" y="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8000"/>
                            </p:stCondLst>
                            <p:childTnLst>
                              <p:par>
                                <p:cTn id="31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4.07407E-6 L 0.128 -0.00601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28 -0.00601 L 0.07421 -0.33241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8" y="-16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421 -0.33241 L -0.27643 -0.36343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91" y="-15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7644 -0.36343 L -0.29375 0.0243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2" y="19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500"/>
                            </p:stCondLst>
                            <p:childTnLst>
                              <p:par>
                                <p:cTn id="5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89736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</Words>
  <Application>Microsoft Office PowerPoint</Application>
  <PresentationFormat>Breedbeeld</PresentationFormat>
  <Paragraphs>3</Paragraphs>
  <Slides>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Kantoorthema</vt:lpstr>
      <vt:lpstr>PowerPoint-presentatie</vt:lpstr>
      <vt:lpstr>PowerPoint-presentatie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HP Inc.</dc:creator>
  <cp:lastModifiedBy>HP Inc.</cp:lastModifiedBy>
  <cp:revision>4</cp:revision>
  <dcterms:created xsi:type="dcterms:W3CDTF">2024-05-17T11:36:20Z</dcterms:created>
  <dcterms:modified xsi:type="dcterms:W3CDTF">2024-05-17T12:35:13Z</dcterms:modified>
</cp:coreProperties>
</file>

<file path=docProps/thumbnail.jpeg>
</file>